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9"/>
  </p:notesMasterIdLst>
  <p:sldIdLst>
    <p:sldId id="258" r:id="rId4"/>
    <p:sldId id="261" r:id="rId5"/>
    <p:sldId id="297" r:id="rId6"/>
    <p:sldId id="260" r:id="rId7"/>
    <p:sldId id="296" r:id="rId8"/>
    <p:sldId id="290" r:id="rId9"/>
    <p:sldId id="298" r:id="rId10"/>
    <p:sldId id="299" r:id="rId11"/>
    <p:sldId id="270" r:id="rId12"/>
    <p:sldId id="274" r:id="rId13"/>
    <p:sldId id="300" r:id="rId14"/>
    <p:sldId id="275" r:id="rId15"/>
    <p:sldId id="301" r:id="rId16"/>
    <p:sldId id="277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>
        <p:scale>
          <a:sx n="71" d="100"/>
          <a:sy n="71" d="100"/>
        </p:scale>
        <p:origin x="-520" y="-2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DD623-AE33-4F83-AF40-071E020D8CD4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1680A-E3EC-4E6E-BC07-09D0D89F5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7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57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86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8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2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6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44" y="-2669851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555" y="301140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62" y="2416437"/>
            <a:ext cx="1191900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THỰC HÀNH</a:t>
            </a:r>
          </a:p>
          <a:p>
            <a:pPr algn="ctr"/>
            <a:r>
              <a:rPr lang="vi-VN" sz="3600" b="1" dirty="0" smtClean="0">
                <a:ln w="15875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 MÔI TRƯỜNG TỰ NHIÊN QUA TÀI LIỆU VÀ THAM QUAN ĐỊA PHƯƠNG</a:t>
            </a:r>
            <a:endParaRPr lang="vi-VN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7125" y="4593047"/>
            <a:ext cx="5785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:………………..</a:t>
            </a:r>
            <a:endParaRPr lang="en-US" sz="4000" b="1" dirty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3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97" name="Rectangle 96"/>
          <p:cNvSpPr/>
          <p:nvPr/>
        </p:nvSpPr>
        <p:spPr>
          <a:xfrm>
            <a:off x="389196" y="1015840"/>
            <a:ext cx="1140835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72277"/>
              </p:ext>
            </p:extLst>
          </p:nvPr>
        </p:nvGraphicFramePr>
        <p:xfrm>
          <a:off x="295834" y="2099213"/>
          <a:ext cx="11501721" cy="431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907"/>
                <a:gridCol w="3833907"/>
                <a:gridCol w="3833907"/>
              </a:tblGrid>
              <a:tr h="107763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1:……………………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2:……………………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3:…………………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FFFF"/>
                    </a:solidFill>
                  </a:tcPr>
                </a:tc>
              </a:tr>
              <a:tr h="1077638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r>
                        <a:rPr lang="vi-VN" dirty="0" smtClean="0"/>
                        <a:t>.........................................................</a:t>
                      </a:r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</a:tr>
              <a:tr h="1077638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</a:tr>
              <a:tr h="1077638"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 smtClean="0"/>
                        <a:t>.........................................................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rgbClr val="00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196" y="424150"/>
            <a:ext cx="11408358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33331"/>
              </p:ext>
            </p:extLst>
          </p:nvPr>
        </p:nvGraphicFramePr>
        <p:xfrm>
          <a:off x="295835" y="1174368"/>
          <a:ext cx="11501718" cy="52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3906"/>
                <a:gridCol w="3833906"/>
                <a:gridCol w="3833906"/>
              </a:tblGrid>
              <a:tr h="13315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1: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Xây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dựng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ý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tưởng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2: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Lựa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chọn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đề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3: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Lập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kế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hoạch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vụ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tham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10512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tế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8199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Trải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nghiệm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tế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hậu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Thời gian dự kiến; 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8199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phóng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Tìm hiểu sông ngòi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;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  <a:tr h="10512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Quay video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hiểu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tiến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phân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0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609178" cy="769441"/>
            <a:chOff x="994820" y="448892"/>
            <a:chExt cx="6028634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448892"/>
              <a:ext cx="54275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LUYỆN TẬP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5280" y="1095133"/>
            <a:ext cx="11420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hình,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83" y="2049241"/>
            <a:ext cx="3148745" cy="417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21" y="2048442"/>
            <a:ext cx="2999242" cy="411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95463" y="1721209"/>
            <a:ext cx="53110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1945- 2015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vi-VN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:………………………………………….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:……………………………………………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1995- 2009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.................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...................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2020 so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2005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:………………………………</a:t>
            </a:r>
            <a:r>
              <a:rPr lang="vi-VN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.......................................................................................................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188258" y="519953"/>
            <a:ext cx="11654117" cy="6087035"/>
          </a:xfrm>
          <a:prstGeom prst="verticalScroll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1945- 2015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1945- 1995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2005 -2015.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1945-1995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1995- 2015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1995- 2009: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2018: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29,2%;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70,8%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2020 so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2005: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4,3%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5882" y="717176"/>
            <a:ext cx="436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4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389195" y="325692"/>
            <a:ext cx="4500641" cy="769441"/>
            <a:chOff x="994820" y="448892"/>
            <a:chExt cx="5886671" cy="769441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69" y="448892"/>
              <a:ext cx="44579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smtClean="0">
                  <a:solidFill>
                    <a:srgbClr val="FF0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VẬN DỤNG</a:t>
              </a:r>
              <a:endParaRPr lang="zh-CN" altLang="en-US" sz="4400" b="1" dirty="0">
                <a:solidFill>
                  <a:srgbClr val="FF0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98764" y="1348120"/>
            <a:ext cx="1135280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en-US" sz="3600" dirty="0" err="1">
                <a:solidFill>
                  <a:srgbClr val="FFFF00"/>
                </a:solidFill>
              </a:rPr>
              <a:t>Xây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dựng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kế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hoạch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cho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chuyến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tham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quan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của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gia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đình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trong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tháng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tới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70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87134" y="2256209"/>
              <a:ext cx="9717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0" y="1678431"/>
            <a:ext cx="1446958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2"/>
              <a:ext cx="14173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04224" y="2203500"/>
              <a:ext cx="124585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48378" y="1967332"/>
            <a:ext cx="1555234" cy="1168595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448378" y="2175921"/>
              <a:ext cx="155523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94820" y="413462"/>
            <a:ext cx="3731017" cy="822413"/>
            <a:chOff x="994820" y="299162"/>
            <a:chExt cx="5886671" cy="822413"/>
          </a:xfrm>
        </p:grpSpPr>
        <p:grpSp>
          <p:nvGrpSpPr>
            <p:cNvPr id="93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95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4" name="文本框 93"/>
            <p:cNvSpPr txBox="1"/>
            <p:nvPr/>
          </p:nvSpPr>
          <p:spPr>
            <a:xfrm>
              <a:off x="1595870" y="299162"/>
              <a:ext cx="39738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 smtClean="0">
                  <a:solidFill>
                    <a:srgbClr val="FF0000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MỞ ĐẦU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pic>
        <p:nvPicPr>
          <p:cNvPr id="2" name="Picture 2" descr="Tranh dán tường rừng cây xanh tốt - Xưởng in Rim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01" y="1235875"/>
            <a:ext cx="11357257" cy="52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310101" y="970191"/>
            <a:ext cx="11357257" cy="249018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nay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515357" y="285612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322729" y="447385"/>
            <a:ext cx="11510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21: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MÔI TRƯỜNG TỰ NHIÊN QUA TÀI LIỆU VÀ THAM QUAN ĐỊA PHƯƠNG</a:t>
            </a:r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0" name="组合 91"/>
          <p:cNvGrpSpPr/>
          <p:nvPr/>
        </p:nvGrpSpPr>
        <p:grpSpPr>
          <a:xfrm>
            <a:off x="412095" y="2125777"/>
            <a:ext cx="4186799" cy="1038764"/>
            <a:chOff x="994820" y="299162"/>
            <a:chExt cx="5886671" cy="822413"/>
          </a:xfrm>
        </p:grpSpPr>
        <p:grpSp>
          <p:nvGrpSpPr>
            <p:cNvPr id="22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0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文本框 93"/>
            <p:cNvSpPr txBox="1"/>
            <p:nvPr/>
          </p:nvSpPr>
          <p:spPr>
            <a:xfrm>
              <a:off x="1595870" y="299162"/>
              <a:ext cx="52611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KHÁM PHÁ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4" name="Horizontal Scroll 3"/>
          <p:cNvSpPr/>
          <p:nvPr/>
        </p:nvSpPr>
        <p:spPr>
          <a:xfrm>
            <a:off x="2709281" y="3097634"/>
            <a:ext cx="8908977" cy="342636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2.1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515357" y="285612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322729" y="447385"/>
            <a:ext cx="11510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21: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MÔI TRƯỜNG TỰ NHIÊN QUA TÀI LIỆU VÀ THAM QUAN ĐỊA PHƯƠNG</a:t>
            </a:r>
            <a:r>
              <a:rPr lang="vi-VN" altLang="zh-CN" sz="36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0" name="组合 91"/>
          <p:cNvGrpSpPr/>
          <p:nvPr/>
        </p:nvGrpSpPr>
        <p:grpSpPr>
          <a:xfrm>
            <a:off x="412095" y="2125777"/>
            <a:ext cx="4186799" cy="1038764"/>
            <a:chOff x="994820" y="299162"/>
            <a:chExt cx="5886671" cy="822413"/>
          </a:xfrm>
        </p:grpSpPr>
        <p:grpSp>
          <p:nvGrpSpPr>
            <p:cNvPr id="22" name="组合 92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0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任意多边形 9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文本框 93"/>
            <p:cNvSpPr txBox="1"/>
            <p:nvPr/>
          </p:nvSpPr>
          <p:spPr>
            <a:xfrm>
              <a:off x="1595870" y="299162"/>
              <a:ext cx="52611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4400" b="1" dirty="0" smtClean="0">
                  <a:solidFill>
                    <a:srgbClr val="FF0000"/>
                  </a:solidFill>
                  <a:latin typeface="Times New Roman" pitchFamily="18" charset="0"/>
                  <a:ea typeface="汉仪喵魂体W" panose="00020600040101010101" pitchFamily="18" charset="-122"/>
                  <a:cs typeface="Times New Roman" pitchFamily="18" charset="0"/>
                </a:rPr>
                <a:t>KHÁM PHÁ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endParaRPr>
            </a:p>
          </p:txBody>
        </p:sp>
      </p:grpSp>
      <p:sp>
        <p:nvSpPr>
          <p:cNvPr id="2" name="Pentagon 1"/>
          <p:cNvSpPr/>
          <p:nvPr/>
        </p:nvSpPr>
        <p:spPr>
          <a:xfrm>
            <a:off x="4849906" y="2339788"/>
            <a:ext cx="5396753" cy="1057836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TRƯỚC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5791285" y="3427247"/>
            <a:ext cx="5315984" cy="1057836"/>
          </a:xfrm>
          <a:prstGeom prst="homePlate">
            <a:avLst/>
          </a:prstGeom>
          <a:solidFill>
            <a:srgbClr val="00B05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TRONG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33" name="Pentagon 32"/>
          <p:cNvSpPr/>
          <p:nvPr/>
        </p:nvSpPr>
        <p:spPr>
          <a:xfrm>
            <a:off x="6732592" y="4534102"/>
            <a:ext cx="5190565" cy="1057836"/>
          </a:xfrm>
          <a:prstGeom prst="homePlate">
            <a:avLst/>
          </a:prstGeom>
          <a:solidFill>
            <a:srgbClr val="FFC00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SAU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61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框 45"/>
          <p:cNvSpPr txBox="1"/>
          <p:nvPr/>
        </p:nvSpPr>
        <p:spPr>
          <a:xfrm>
            <a:off x="322729" y="447385"/>
            <a:ext cx="11510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BÀI 21: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vi-VN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 HIỂU MÔI TRƯỜNG TỰ NHIÊN QUA TÀI LIỆU VÀ THAM QUAN ĐỊA PHƯƠNG</a:t>
            </a:r>
            <a:r>
              <a:rPr lang="vi-VN" altLang="zh-CN" sz="3200" b="1" dirty="0" smtClean="0">
                <a:solidFill>
                  <a:schemeClr val="bg1"/>
                </a:solidFill>
                <a:latin typeface="Times New Roman" pitchFamily="18" charset="0"/>
                <a:ea typeface="汉仪喵魂体W" panose="00020600040101010101" pitchFamily="18" charset="-122"/>
                <a:cs typeface="Times New Roman" pitchFamily="18" charset="0"/>
              </a:rPr>
              <a:t> 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汉仪喵魂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85480" y="1990143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TRƯỚC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3379693" y="2761111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tham quan, các em cần làm những việc gì?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2725271" y="3460364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3442533" y="3892471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3917589" y="4767407"/>
            <a:ext cx="6768440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4580966" y="5645974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20156755">
            <a:off x="2989725" y="4555802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rot="20523402">
            <a:off x="3428050" y="5415047"/>
            <a:ext cx="632056" cy="1112623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25" grpId="0" animBg="1"/>
      <p:bldP spid="27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rizontal Scroll 9"/>
          <p:cNvSpPr/>
          <p:nvPr/>
        </p:nvSpPr>
        <p:spPr>
          <a:xfrm>
            <a:off x="2003611" y="1613628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3774141" y="259976"/>
            <a:ext cx="5074024" cy="1640542"/>
          </a:xfrm>
          <a:prstGeom prst="irregularSeal1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rved Right Arrow 11"/>
          <p:cNvSpPr/>
          <p:nvPr/>
        </p:nvSpPr>
        <p:spPr>
          <a:xfrm>
            <a:off x="1156447" y="2178404"/>
            <a:ext cx="860615" cy="1640561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097827" y="2897389"/>
            <a:ext cx="9601114" cy="2024235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Gợi ý: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4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345142" y="367532"/>
            <a:ext cx="5396753" cy="839083"/>
          </a:xfrm>
          <a:prstGeom prst="homePlate">
            <a:avLst/>
          </a:prstGeom>
          <a:solidFill>
            <a:srgbClr val="00B05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TRONG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2039527" y="1102641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khi tham quan, các em cần làm những việc gì?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rved Right Arrow 2"/>
          <p:cNvSpPr/>
          <p:nvPr/>
        </p:nvSpPr>
        <p:spPr>
          <a:xfrm>
            <a:off x="1443318" y="1920217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2106790" y="2271639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Thu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2483231" y="3146575"/>
            <a:ext cx="6768440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2886623" y="40161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20156755">
            <a:off x="1707772" y="2899110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Curved Right Arrow 33"/>
          <p:cNvSpPr/>
          <p:nvPr/>
        </p:nvSpPr>
        <p:spPr>
          <a:xfrm rot="20523402">
            <a:off x="1996132" y="3784450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3173498" y="48857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urved Right Arrow 11"/>
          <p:cNvSpPr/>
          <p:nvPr/>
        </p:nvSpPr>
        <p:spPr>
          <a:xfrm rot="20523402">
            <a:off x="2283007" y="4680945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25" grpId="0" animBg="1"/>
      <p:bldP spid="28" grpId="0" animBg="1"/>
      <p:bldP spid="34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345142" y="367532"/>
            <a:ext cx="5396753" cy="839083"/>
          </a:xfrm>
          <a:prstGeom prst="homePlate">
            <a:avLst/>
          </a:prstGeom>
          <a:solidFill>
            <a:srgbClr val="00B05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TRONG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orizontal Scroll 22"/>
          <p:cNvSpPr/>
          <p:nvPr/>
        </p:nvSpPr>
        <p:spPr>
          <a:xfrm>
            <a:off x="1237129" y="1102640"/>
            <a:ext cx="9843248" cy="1264041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4" name="Down Arrow 3"/>
          <p:cNvSpPr/>
          <p:nvPr/>
        </p:nvSpPr>
        <p:spPr>
          <a:xfrm>
            <a:off x="5504329" y="2214282"/>
            <a:ext cx="860612" cy="6723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orizontal Scroll 13"/>
          <p:cNvSpPr/>
          <p:nvPr/>
        </p:nvSpPr>
        <p:spPr>
          <a:xfrm>
            <a:off x="345141" y="2286000"/>
            <a:ext cx="11551024" cy="4473387"/>
          </a:xfrm>
          <a:prstGeom prst="horizontalScroll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vi-VN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hậu...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algn="just"/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345142" y="367532"/>
            <a:ext cx="5396753" cy="839083"/>
          </a:xfrm>
          <a:prstGeom prst="homePlate">
            <a:avLst/>
          </a:prstGeom>
          <a:solidFill>
            <a:srgbClr val="FFC000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SAU KHI THAM QUAN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orizontal Scroll 14"/>
          <p:cNvSpPr/>
          <p:nvPr/>
        </p:nvSpPr>
        <p:spPr>
          <a:xfrm>
            <a:off x="2039527" y="1102641"/>
            <a:ext cx="8373035" cy="112955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tham quan, các em cần làm những việc gì?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1443318" y="1920217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106790" y="2271639"/>
            <a:ext cx="5396753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2483231" y="3146575"/>
            <a:ext cx="6768440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2886623" y="40161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urved Right Arrow 21"/>
          <p:cNvSpPr/>
          <p:nvPr/>
        </p:nvSpPr>
        <p:spPr>
          <a:xfrm rot="20156755">
            <a:off x="1707772" y="2899110"/>
            <a:ext cx="636497" cy="100404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20523402">
            <a:off x="1996132" y="3784450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3173498" y="4885777"/>
            <a:ext cx="7270494" cy="839083"/>
          </a:xfrm>
          <a:prstGeom prst="homePlate">
            <a:avLst/>
          </a:prstGeom>
          <a:solidFill>
            <a:srgbClr val="00FF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urved Right Arrow 24"/>
          <p:cNvSpPr/>
          <p:nvPr/>
        </p:nvSpPr>
        <p:spPr>
          <a:xfrm rot="20523402">
            <a:off x="2283007" y="4680945"/>
            <a:ext cx="654086" cy="980796"/>
          </a:xfrm>
          <a:prstGeom prst="curvedRightArrow">
            <a:avLst>
              <a:gd name="adj1" fmla="val 25000"/>
              <a:gd name="adj2" fmla="val 3909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4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969</Words>
  <Application>Microsoft Office PowerPoint</Application>
  <PresentationFormat>Custom</PresentationFormat>
  <Paragraphs>128</Paragraphs>
  <Slides>15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100</cp:revision>
  <dcterms:created xsi:type="dcterms:W3CDTF">2020-11-02T15:38:20Z</dcterms:created>
  <dcterms:modified xsi:type="dcterms:W3CDTF">2021-08-15T03:19:19Z</dcterms:modified>
</cp:coreProperties>
</file>